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63" r:id="rId3"/>
    <p:sldId id="264" r:id="rId4"/>
    <p:sldId id="272" r:id="rId5"/>
    <p:sldId id="258" r:id="rId6"/>
    <p:sldId id="259" r:id="rId7"/>
    <p:sldId id="273" r:id="rId8"/>
    <p:sldId id="301" r:id="rId9"/>
    <p:sldId id="358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1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6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6912" autoAdjust="0"/>
    <p:restoredTop sz="94660"/>
  </p:normalViewPr>
  <p:slideViewPr>
    <p:cSldViewPr>
      <p:cViewPr varScale="1">
        <p:scale>
          <a:sx n="91" d="100"/>
          <a:sy n="91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22F7E-1895-451B-AE46-E5360CD85597}" type="datetimeFigureOut">
              <a:rPr lang="en-IN" smtClean="0"/>
              <a:pPr/>
              <a:t>25-02-2021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AFC3-B5FA-4EB3-A424-2B8A37034A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0498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arniktechnology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4" y="2214560"/>
            <a:ext cx="31432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GROUP NO. 16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18BCA086 – SOURAV AGRAWAL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18BCA088 – SAHIL MANSURI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18BCA132 – DIVYANSH JAIN</a:t>
            </a:r>
            <a:endParaRPr kumimoji="0"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116" y="571400"/>
            <a:ext cx="5425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ONLINE FOOD ORDERING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562" y="3857634"/>
            <a:ext cx="428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Internal Guide : Ms.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Manali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Brahmbhatt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External Guide :Mr.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Jugal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Prajapati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4783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Email</a:t>
            </a:r>
          </a:p>
        </p:txBody>
      </p:sp>
      <p:pic>
        <p:nvPicPr>
          <p:cNvPr id="4" name="Picture 3" descr="us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Password</a:t>
            </a:r>
          </a:p>
        </p:txBody>
      </p:sp>
      <p:pic>
        <p:nvPicPr>
          <p:cNvPr id="4" name="Picture 3" descr="us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Homepage</a:t>
            </a:r>
          </a:p>
        </p:txBody>
      </p:sp>
      <p:pic>
        <p:nvPicPr>
          <p:cNvPr id="5" name="Picture 4" descr="adm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Page-1</a:t>
            </a:r>
          </a:p>
        </p:txBody>
      </p:sp>
      <p:pic>
        <p:nvPicPr>
          <p:cNvPr id="4" name="Picture 3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Page-2</a:t>
            </a:r>
          </a:p>
        </p:txBody>
      </p:sp>
      <p:pic>
        <p:nvPicPr>
          <p:cNvPr id="6" name="Picture 5" descr="adm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Page-1</a:t>
            </a:r>
          </a:p>
        </p:txBody>
      </p:sp>
      <p:pic>
        <p:nvPicPr>
          <p:cNvPr id="4" name="Picture 3" descr="admin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3"/>
            <a:ext cx="9144000" cy="44993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Page-2</a:t>
            </a:r>
          </a:p>
        </p:txBody>
      </p:sp>
      <p:pic>
        <p:nvPicPr>
          <p:cNvPr id="5" name="Picture 4" descr="admi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Manage Feedbacks Page</a:t>
            </a:r>
          </a:p>
        </p:txBody>
      </p:sp>
      <p:pic>
        <p:nvPicPr>
          <p:cNvPr id="6" name="Picture 5" descr="admin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Homepage</a:t>
            </a:r>
          </a:p>
        </p:txBody>
      </p:sp>
      <p:pic>
        <p:nvPicPr>
          <p:cNvPr id="4" name="Picture 3" descr="restaur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Page-1 </a:t>
            </a:r>
          </a:p>
        </p:txBody>
      </p:sp>
      <p:pic>
        <p:nvPicPr>
          <p:cNvPr id="5" name="Picture 4" descr="restaura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4859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INDEX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14362"/>
            <a:ext cx="7920880" cy="3747863"/>
          </a:xfrm>
        </p:spPr>
        <p:txBody>
          <a:bodyPr/>
          <a:lstStyle/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About Company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Details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Project Description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Requirement Gathering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Tools and Technologies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Used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Screen Layouts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Page-2 </a:t>
            </a:r>
          </a:p>
        </p:txBody>
      </p:sp>
      <p:pic>
        <p:nvPicPr>
          <p:cNvPr id="4" name="Picture 3" descr="restaur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Page-1 </a:t>
            </a:r>
          </a:p>
        </p:txBody>
      </p:sp>
      <p:pic>
        <p:nvPicPr>
          <p:cNvPr id="5" name="Picture 4" descr="restaur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Page-2 </a:t>
            </a:r>
          </a:p>
        </p:txBody>
      </p:sp>
      <p:pic>
        <p:nvPicPr>
          <p:cNvPr id="4" name="Picture 3" descr="restaur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Page-1 </a:t>
            </a:r>
          </a:p>
        </p:txBody>
      </p:sp>
      <p:pic>
        <p:nvPicPr>
          <p:cNvPr id="5" name="Picture 4" descr="restauran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" y="562282"/>
            <a:ext cx="9146232" cy="4579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Page-2 </a:t>
            </a:r>
          </a:p>
        </p:txBody>
      </p:sp>
      <p:pic>
        <p:nvPicPr>
          <p:cNvPr id="4" name="Picture 3" descr="restauran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7"/>
            <a:ext cx="9144000" cy="46068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Deliveries Page </a:t>
            </a:r>
          </a:p>
        </p:txBody>
      </p:sp>
      <p:pic>
        <p:nvPicPr>
          <p:cNvPr id="5" name="Picture 4" descr="restaurant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- Valid</a:t>
            </a:r>
          </a:p>
        </p:txBody>
      </p:sp>
      <p:pic>
        <p:nvPicPr>
          <p:cNvPr id="4" name="Picture 3" descr="regist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User Name</a:t>
            </a:r>
          </a:p>
        </p:txBody>
      </p:sp>
      <p:pic>
        <p:nvPicPr>
          <p:cNvPr id="5" name="Picture 4" descr="registeruser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email</a:t>
            </a:r>
          </a:p>
        </p:txBody>
      </p:sp>
      <p:pic>
        <p:nvPicPr>
          <p:cNvPr id="5" name="Picture 4" descr="regist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</a:t>
            </a:r>
            <a:r>
              <a:rPr lang="en-IN" b="1" dirty="0" err="1" smtClean="0">
                <a:solidFill>
                  <a:schemeClr val="accent5">
                    <a:lumMod val="50000"/>
                  </a:schemeClr>
                </a:solidFill>
              </a:rPr>
              <a:t>Pasword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gist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About Company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Technology, as a website development company, holds a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repu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-ted image among its competition.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believes on developing completely unique and outstanding websites. 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 has always assured the best services to its clients as it has professionals working for its clients.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It excels in fields like website development, mobile app development, digital marketing, and ERP software development.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</a:p>
        </p:txBody>
      </p:sp>
      <p:pic>
        <p:nvPicPr>
          <p:cNvPr id="5" name="Picture 4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2</a:t>
            </a:r>
          </a:p>
        </p:txBody>
      </p:sp>
      <p:pic>
        <p:nvPicPr>
          <p:cNvPr id="4" name="Picture 3" descr="hom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2"/>
            <a:ext cx="9144000" cy="45727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3</a:t>
            </a:r>
          </a:p>
        </p:txBody>
      </p:sp>
      <p:pic>
        <p:nvPicPr>
          <p:cNvPr id="5" name="Picture 4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5"/>
            <a:ext cx="9144000" cy="4498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4</a:t>
            </a: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5</a:t>
            </a:r>
          </a:p>
        </p:txBody>
      </p:sp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486"/>
            <a:ext cx="9144001" cy="45640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6</a:t>
            </a:r>
          </a:p>
        </p:txBody>
      </p:sp>
      <p:pic>
        <p:nvPicPr>
          <p:cNvPr id="4" name="Picture 3" descr="home.6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7</a:t>
            </a:r>
          </a:p>
        </p:txBody>
      </p:sp>
      <p:pic>
        <p:nvPicPr>
          <p:cNvPr id="5" name="Picture 4" descr="hom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8</a:t>
            </a:r>
          </a:p>
        </p:txBody>
      </p:sp>
      <p:pic>
        <p:nvPicPr>
          <p:cNvPr id="4" name="Picture 3" descr="hom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5"/>
            <a:ext cx="9144000" cy="45787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1</a:t>
            </a:r>
          </a:p>
        </p:txBody>
      </p:sp>
      <p:pic>
        <p:nvPicPr>
          <p:cNvPr id="5" name="Picture 4" descr="abou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2</a:t>
            </a:r>
          </a:p>
        </p:txBody>
      </p:sp>
      <p:pic>
        <p:nvPicPr>
          <p:cNvPr id="4" name="Picture 3" descr="ab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8"/>
            <a:ext cx="6972319" cy="871538"/>
          </a:xfrm>
        </p:spPr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Company Details</a:t>
            </a:r>
            <a:endParaRPr lang="en-IN" sz="3200" dirty="0"/>
          </a:p>
        </p:txBody>
      </p:sp>
      <p:pic>
        <p:nvPicPr>
          <p:cNvPr id="1026" name="Picture 2" descr="E:\Study\SEM 5\PROJECT\Presentation\Aarniklogofina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357950" y="1785932"/>
            <a:ext cx="1771650" cy="53340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28596" y="1714494"/>
            <a:ext cx="5400683" cy="1709738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Company Name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Aarnik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Technology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K8 Krishna Centre,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Navrangpura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Ahmedabad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380009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Email 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  <a:hlinkClick r:id="rId3"/>
              </a:rPr>
              <a:t>info@aarniktechnology.com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Contact Number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: 9586248516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3</a:t>
            </a:r>
          </a:p>
        </p:txBody>
      </p:sp>
      <p:pic>
        <p:nvPicPr>
          <p:cNvPr id="5" name="Picture 4" descr="ab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4</a:t>
            </a:r>
          </a:p>
        </p:txBody>
      </p:sp>
      <p:pic>
        <p:nvPicPr>
          <p:cNvPr id="4" name="Picture 3" descr="abou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1</a:t>
            </a:r>
          </a:p>
        </p:txBody>
      </p:sp>
      <p:pic>
        <p:nvPicPr>
          <p:cNvPr id="3" name="Picture 2" descr="Car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2</a:t>
            </a:r>
          </a:p>
        </p:txBody>
      </p:sp>
      <p:pic>
        <p:nvPicPr>
          <p:cNvPr id="4" name="Picture 3" descr="Car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3</a:t>
            </a:r>
          </a:p>
        </p:txBody>
      </p:sp>
      <p:pic>
        <p:nvPicPr>
          <p:cNvPr id="5" name="Picture 4" descr="Car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1</a:t>
            </a:r>
          </a:p>
        </p:txBody>
      </p:sp>
      <p:pic>
        <p:nvPicPr>
          <p:cNvPr id="6" name="Picture 5" descr="check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2</a:t>
            </a:r>
          </a:p>
        </p:txBody>
      </p:sp>
      <p:pic>
        <p:nvPicPr>
          <p:cNvPr id="4" name="Picture 3" descr="check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1</a:t>
            </a:r>
          </a:p>
        </p:txBody>
      </p:sp>
      <p:pic>
        <p:nvPicPr>
          <p:cNvPr id="5" name="Picture 4" descr="contact_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2</a:t>
            </a:r>
          </a:p>
        </p:txBody>
      </p:sp>
      <p:pic>
        <p:nvPicPr>
          <p:cNvPr id="4" name="Picture 3" descr="contact_u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3</a:t>
            </a:r>
          </a:p>
        </p:txBody>
      </p:sp>
      <p:pic>
        <p:nvPicPr>
          <p:cNvPr id="5" name="Picture 4" descr="contact_u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5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-134" dirty="0">
                <a:solidFill>
                  <a:srgbClr val="1D617A"/>
                </a:solidFill>
                <a:latin typeface="Poppins Bold Bold Italics"/>
              </a:rPr>
              <a:t>About Project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The Online Food Ordering System is a food ordering website. It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provides convenience to the customers by providing online ordering</a:t>
            </a:r>
          </a:p>
          <a:p>
            <a:pPr marL="578400" lvl="2" indent="0">
              <a:buNone/>
            </a:pPr>
            <a:r>
              <a:rPr lang="en-US" sz="1800">
                <a:solidFill>
                  <a:srgbClr val="1D617A"/>
                </a:solidFill>
                <a:latin typeface="Poppins Light"/>
              </a:rPr>
              <a:t>system </a:t>
            </a:r>
            <a:r>
              <a:rPr lang="en-US" sz="1800" dirty="0">
                <a:solidFill>
                  <a:srgbClr val="1D617A"/>
                </a:solidFill>
                <a:latin typeface="Poppins Light"/>
              </a:rPr>
              <a:t>and overcomes disadvantages of the traditional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queuing systems.</a:t>
            </a:r>
          </a:p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It gives restaurants the ability to increase their sales and expand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their business.</a:t>
            </a:r>
          </a:p>
          <a:p>
            <a:pPr marL="756749" lvl="2" indent="-178349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With Online Food Ordering system, we can setup restaurant menu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online and customers can also track their orders with few simple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steps.</a:t>
            </a:r>
          </a:p>
        </p:txBody>
      </p:sp>
    </p:spTree>
    <p:extLst>
      <p:ext uri="{BB962C8B-B14F-4D97-AF65-F5344CB8AC3E}">
        <p14:creationId xmlns="" xmlns:p14="http://schemas.microsoft.com/office/powerpoint/2010/main" val="677239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1</a:t>
            </a:r>
          </a:p>
        </p:txBody>
      </p:sp>
      <p:pic>
        <p:nvPicPr>
          <p:cNvPr id="4" name="Picture 3" descr="menu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2</a:t>
            </a:r>
          </a:p>
        </p:txBody>
      </p:sp>
      <p:pic>
        <p:nvPicPr>
          <p:cNvPr id="5" name="Picture 4" descr="men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3</a:t>
            </a:r>
          </a:p>
        </p:txBody>
      </p:sp>
      <p:pic>
        <p:nvPicPr>
          <p:cNvPr id="4" name="Picture 3" descr="men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Services Page 1</a:t>
            </a:r>
          </a:p>
        </p:txBody>
      </p:sp>
      <p:pic>
        <p:nvPicPr>
          <p:cNvPr id="5" name="Picture 4" descr="servi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1</a:t>
            </a:r>
          </a:p>
        </p:txBody>
      </p:sp>
      <p:pic>
        <p:nvPicPr>
          <p:cNvPr id="4" name="Picture 3" descr="gall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2</a:t>
            </a:r>
          </a:p>
        </p:txBody>
      </p:sp>
      <p:pic>
        <p:nvPicPr>
          <p:cNvPr id="5" name="Picture 4" descr="gallery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Table</a:t>
            </a:r>
          </a:p>
        </p:txBody>
      </p:sp>
      <p:pic>
        <p:nvPicPr>
          <p:cNvPr id="4" name="Picture 3" descr="table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Type Table</a:t>
            </a:r>
          </a:p>
        </p:txBody>
      </p:sp>
      <p:pic>
        <p:nvPicPr>
          <p:cNvPr id="5" name="Picture 4" descr="tableUser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81117"/>
            <a:ext cx="5992062" cy="1181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Category Table</a:t>
            </a:r>
          </a:p>
        </p:txBody>
      </p:sp>
      <p:pic>
        <p:nvPicPr>
          <p:cNvPr id="4" name="Picture 3" descr="table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6" y="1581011"/>
            <a:ext cx="5068008" cy="198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Food Items Table</a:t>
            </a:r>
          </a:p>
        </p:txBody>
      </p:sp>
      <p:pic>
        <p:nvPicPr>
          <p:cNvPr id="5" name="Picture 4" descr="tableFoodI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" y="1233300"/>
            <a:ext cx="8497487" cy="26768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08912" cy="884466"/>
          </a:xfrm>
        </p:spPr>
        <p:txBody>
          <a:bodyPr/>
          <a:lstStyle/>
          <a:p>
            <a:pPr algn="ctr"/>
            <a:r>
              <a:rPr lang="en-US" sz="3200" spc="157" dirty="0">
                <a:solidFill>
                  <a:srgbClr val="1D617A"/>
                </a:solidFill>
                <a:latin typeface="Poppins Bold Italics"/>
              </a:rPr>
              <a:t>Requirement Gathering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31590"/>
            <a:ext cx="7848872" cy="3744416"/>
          </a:xfrm>
        </p:spPr>
        <p:txBody>
          <a:bodyPr>
            <a:noAutofit/>
          </a:bodyPr>
          <a:lstStyle/>
          <a:p>
            <a:pPr marL="332842" lvl="1" indent="-166421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What we have come up with is, an online food ordering system which is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completely web-based. This system can be a proven solution in today’s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modern world where people live a busy life.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In this system, admin can approve restaurant users to register on the website to </a:t>
            </a:r>
            <a:r>
              <a:rPr lang="en-IN" sz="1800">
                <a:solidFill>
                  <a:srgbClr val="1D617A"/>
                </a:solidFill>
                <a:latin typeface="Poppins Light"/>
              </a:rPr>
              <a:t>accept </a:t>
            </a:r>
            <a:r>
              <a:rPr lang="en-IN" sz="1800" smtClean="0">
                <a:solidFill>
                  <a:srgbClr val="1D617A"/>
                </a:solidFill>
                <a:latin typeface="Poppins Light"/>
              </a:rPr>
              <a:t>orders,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payment details and can also generate reports.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The restaurants can manage food items, accept orders,  create menu categories, they can accept payments using the website</a:t>
            </a:r>
            <a:endParaRPr lang="en-US" sz="1400" dirty="0">
              <a:solidFill>
                <a:srgbClr val="1D617A"/>
              </a:solidFill>
              <a:latin typeface="Poppins Light"/>
            </a:endParaRPr>
          </a:p>
          <a:p>
            <a:pPr marL="332842" lvl="1" indent="-166421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Today inflation rates are increasing rapidly, so in such time to have a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fine dining experience at the restaurant is not feasible for everyone. 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This way people can have their favourite food delivered at their home.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="" xmlns:p14="http://schemas.microsoft.com/office/powerpoint/2010/main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Master Table</a:t>
            </a:r>
          </a:p>
        </p:txBody>
      </p:sp>
      <p:pic>
        <p:nvPicPr>
          <p:cNvPr id="4" name="Picture 3" descr="tableOrder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261879"/>
            <a:ext cx="8173591" cy="2619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Details Table</a:t>
            </a:r>
          </a:p>
        </p:txBody>
      </p:sp>
      <p:pic>
        <p:nvPicPr>
          <p:cNvPr id="5" name="Picture 4" descr="tableOrder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30"/>
            <a:ext cx="9144000" cy="24102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Payments Table</a:t>
            </a:r>
          </a:p>
        </p:txBody>
      </p:sp>
      <p:pic>
        <p:nvPicPr>
          <p:cNvPr id="4" name="Picture 3" descr="tablePay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03"/>
            <a:ext cx="9144000" cy="26588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Delivery Table</a:t>
            </a:r>
          </a:p>
        </p:txBody>
      </p:sp>
      <p:pic>
        <p:nvPicPr>
          <p:cNvPr id="5" name="Picture 4" descr="tableDeli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8"/>
            <a:ext cx="9144000" cy="45761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Feedbacks Table</a:t>
            </a:r>
          </a:p>
        </p:txBody>
      </p:sp>
      <p:pic>
        <p:nvPicPr>
          <p:cNvPr id="4" name="Picture 3" descr="tableFeedb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9"/>
            <a:ext cx="9144000" cy="29015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285852" y="1785932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157" dirty="0">
                <a:solidFill>
                  <a:srgbClr val="1D617A"/>
                </a:solidFill>
                <a:latin typeface="Poppins Bold Italics"/>
              </a:rPr>
              <a:t>Tools and Technologies Used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Frontend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Python 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Django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v3.1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Backend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MySQL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v5.6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Other Tools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Edraw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Max 9.0,  </a:t>
            </a:r>
          </a:p>
          <a:p>
            <a:pPr marL="332841" lvl="1" indent="-166421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		Microsoft PowerPoint 2010</a:t>
            </a:r>
          </a:p>
          <a:p>
            <a:pPr marL="332841" lvl="1" indent="-166421">
              <a:buNone/>
            </a:pP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  <p:pic>
        <p:nvPicPr>
          <p:cNvPr id="1026" name="Picture 2" descr="E:\Study\SEM 5\PROJECT\Presentation\django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500462" cy="928694"/>
          </a:xfrm>
          <a:prstGeom prst="rect">
            <a:avLst/>
          </a:prstGeom>
          <a:noFill/>
        </p:spPr>
      </p:pic>
      <p:pic>
        <p:nvPicPr>
          <p:cNvPr id="1027" name="Picture 3" descr="E:\Study\SEM 5\PROJECT\Presentation\mysql_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71750"/>
            <a:ext cx="1928826" cy="1366617"/>
          </a:xfrm>
          <a:prstGeom prst="rect">
            <a:avLst/>
          </a:prstGeom>
          <a:noFill/>
        </p:spPr>
      </p:pic>
      <p:pic>
        <p:nvPicPr>
          <p:cNvPr id="1029" name="Picture 5" descr="E:\Study\SEM 5\PROJECT\Presentation\edraw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932" y="2500312"/>
            <a:ext cx="1955011" cy="1428760"/>
          </a:xfrm>
          <a:prstGeom prst="rect">
            <a:avLst/>
          </a:prstGeom>
          <a:noFill/>
        </p:spPr>
      </p:pic>
      <p:pic>
        <p:nvPicPr>
          <p:cNvPr id="1030" name="Picture 6" descr="E:\Study\SEM 5\PROJECT\Presentation\power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071816"/>
            <a:ext cx="2286016" cy="1428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357290" y="2071684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Screen Layouts</a:t>
            </a:r>
            <a:endParaRPr lang="en-IN" sz="44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0"/>
            <a:ext cx="9144000" cy="420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Page-Valid</a:t>
            </a:r>
          </a:p>
        </p:txBody>
      </p:sp>
    </p:spTree>
    <p:extLst>
      <p:ext uri="{BB962C8B-B14F-4D97-AF65-F5344CB8AC3E}">
        <p14:creationId xmlns="" xmlns:p14="http://schemas.microsoft.com/office/powerpoint/2010/main" val="15696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563</Words>
  <Application>Microsoft Office PowerPoint</Application>
  <PresentationFormat>On-screen Show (16:9)</PresentationFormat>
  <Paragraphs>109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INDEX</vt:lpstr>
      <vt:lpstr>About Company</vt:lpstr>
      <vt:lpstr>Company Details</vt:lpstr>
      <vt:lpstr>About Project</vt:lpstr>
      <vt:lpstr>Requirement Gathering</vt:lpstr>
      <vt:lpstr>Tools and Technologies Used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371</cp:revision>
  <dcterms:created xsi:type="dcterms:W3CDTF">2014-04-01T16:27:38Z</dcterms:created>
  <dcterms:modified xsi:type="dcterms:W3CDTF">2021-02-25T05:18:01Z</dcterms:modified>
</cp:coreProperties>
</file>